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19132ec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19132ec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19132ec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19132ec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19132eca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19132ec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9132eca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9132eca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19132ec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19132ec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19132eca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19132eca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19132eca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19132eca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19132eca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19132ec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07950" y="4490975"/>
            <a:ext cx="58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413" y="173850"/>
            <a:ext cx="5937178" cy="418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093100" y="4360025"/>
            <a:ext cx="29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 스토어 연동 링크를 클릭해주세요.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943900" y="2277500"/>
            <a:ext cx="1210500" cy="35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4651" r="6577" t="0"/>
          <a:stretch/>
        </p:blipFill>
        <p:spPr>
          <a:xfrm>
            <a:off x="1390875" y="218250"/>
            <a:ext cx="5831725" cy="41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307950" y="4490975"/>
            <a:ext cx="58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097125" y="4430725"/>
            <a:ext cx="24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1차 로그인을 진행해주세요.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9353" l="19425" r="17972" t="968"/>
          <a:stretch/>
        </p:blipFill>
        <p:spPr>
          <a:xfrm>
            <a:off x="1307950" y="246700"/>
            <a:ext cx="5975798" cy="410102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097200" y="4237700"/>
            <a:ext cx="23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3. 2차 로그인을 진행해주세요.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1318700" y="4137000"/>
            <a:ext cx="58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13" y="769350"/>
            <a:ext cx="7798374" cy="28139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707350" y="3736800"/>
            <a:ext cx="35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4. 라쿠텐 공지에 대해 다음 버튼을 눌러주세요.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1885200" y="2436900"/>
            <a:ext cx="51972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307950" y="4490975"/>
            <a:ext cx="58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25" y="799725"/>
            <a:ext cx="8839199" cy="27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009150" y="3821400"/>
            <a:ext cx="31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5. RMS 이용하기 버튼을 클릭해주세요.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3819600" y="2462200"/>
            <a:ext cx="15048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078700" y="4490975"/>
            <a:ext cx="67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50" y="173850"/>
            <a:ext cx="7520430" cy="418617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486350" y="4467775"/>
            <a:ext cx="61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6. RMS 페이지에서 점포님을 위한 정보서비스 -&gt; WEB API 서비스를 클릭해주세요.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758450" y="2376000"/>
            <a:ext cx="888000" cy="26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731450" y="1573725"/>
            <a:ext cx="888000" cy="26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00" y="254300"/>
            <a:ext cx="8049618" cy="41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803800" y="4528025"/>
            <a:ext cx="35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7. 해당 페이지에서 WEB API 를 클릭해주세요.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1113425" y="2107825"/>
            <a:ext cx="1321500" cy="17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83025"/>
            <a:ext cx="8839199" cy="32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2647650" y="4303425"/>
            <a:ext cx="38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8. 해당 페이지에서 licenseKey 값을 복사해주세요.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3123425" y="1548025"/>
            <a:ext cx="2067600" cy="17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123425" y="1449500"/>
            <a:ext cx="868800" cy="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5540600" y="1596325"/>
            <a:ext cx="868800" cy="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236425" y="4232200"/>
            <a:ext cx="63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9</a:t>
            </a:r>
            <a:r>
              <a:rPr lang="ko">
                <a:solidFill>
                  <a:schemeClr val="dk1"/>
                </a:solidFill>
              </a:rPr>
              <a:t>. 복사</a:t>
            </a:r>
            <a:r>
              <a:rPr lang="ko">
                <a:solidFill>
                  <a:schemeClr val="dk1"/>
                </a:solidFill>
              </a:rPr>
              <a:t>한 API KEY 를 axB 연동 사이트에 붙여넣기한뒤, API KEY 확인을 눌러주세요.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413" y="173850"/>
            <a:ext cx="5937178" cy="418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2261075" y="3196375"/>
            <a:ext cx="4308300" cy="66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